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689599f6c9240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689599f6c9240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689599f6c9240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689599f6c9240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6cf355d4e347c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5f6cf355d4e347c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689599f6c9240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689599f6c9240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689599f6c9240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689599f6c9240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6cf355d4e347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5f6cf355d4e347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6cf355d4e347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5f6cf355d4e347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6cf355d4e347c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5f6cf355d4e347c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6cf355d4e347c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5f6cf355d4e347c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/>
        </p:nvSpPr>
        <p:spPr>
          <a:xfrm>
            <a:off x="918968" y="215388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0D615CA-BB54-C347-962A-8378FFFF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FBF462-3EDF-7E43-A401-11B35B44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4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Rhitwij Student</cp:lastModifiedBy>
  <cp:revision>4</cp:revision>
  <dcterms:modified xsi:type="dcterms:W3CDTF">2021-07-04T15:12:36Z</dcterms:modified>
</cp:coreProperties>
</file>